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Ontheming: wat werkt en wat helpt?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59237" y="4229100"/>
            <a:ext cx="8673427" cy="999753"/>
          </a:xfrm>
        </p:spPr>
        <p:txBody>
          <a:bodyPr/>
          <a:lstStyle/>
          <a:p>
            <a:r>
              <a:rPr lang="nl-BE" dirty="0" smtClean="0"/>
              <a:t>Alba vzw</a:t>
            </a:r>
          </a:p>
          <a:p>
            <a:r>
              <a:rPr lang="nl-BE" dirty="0" smtClean="0"/>
              <a:t>Sophie Boddez &amp; Stef Smits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9815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Stappen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Toegankelijke en eenvoudige activiteit</a:t>
            </a:r>
          </a:p>
          <a:p>
            <a:r>
              <a:rPr lang="nl-BE" dirty="0" smtClean="0"/>
              <a:t>Op eigen kracht : zelfverantwoordelijkheid</a:t>
            </a:r>
          </a:p>
          <a:p>
            <a:r>
              <a:rPr lang="nl-BE" dirty="0"/>
              <a:t>‘Simpel’ met erg duidelijke structuur &gt; regelmaat: geeft gevoel van controle </a:t>
            </a:r>
          </a:p>
          <a:p>
            <a:r>
              <a:rPr lang="nl-BE" dirty="0" smtClean="0"/>
              <a:t>Introspectie/reflectie</a:t>
            </a:r>
          </a:p>
          <a:p>
            <a:r>
              <a:rPr lang="nl-BE" dirty="0" smtClean="0"/>
              <a:t>Metafoor voor het leven</a:t>
            </a:r>
          </a:p>
          <a:p>
            <a:r>
              <a:rPr lang="nl-BE" dirty="0" smtClean="0"/>
              <a:t>Inherente uitnodiging naar introspectie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9641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Natuur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Rust</a:t>
            </a:r>
          </a:p>
          <a:p>
            <a:r>
              <a:rPr lang="nl-BE" dirty="0" smtClean="0"/>
              <a:t>Intense ervaringen</a:t>
            </a:r>
          </a:p>
          <a:p>
            <a:r>
              <a:rPr lang="nl-BE" dirty="0" smtClean="0"/>
              <a:t>Elementen om te accepteren</a:t>
            </a:r>
          </a:p>
          <a:p>
            <a:r>
              <a:rPr lang="nl-BE" dirty="0" smtClean="0"/>
              <a:t>Uitdagingen om te overwinnen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0727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Uitdaging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Grootse onderneming, niet op maat, maar grensverleggend</a:t>
            </a:r>
          </a:p>
          <a:p>
            <a:r>
              <a:rPr lang="nl-BE" dirty="0"/>
              <a:t>B</a:t>
            </a:r>
            <a:r>
              <a:rPr lang="nl-BE" dirty="0" smtClean="0"/>
              <a:t>ewondering/trots/nieuwsgierigheid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5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 en ruimte / vrijplaats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Afstand nemen</a:t>
            </a:r>
          </a:p>
          <a:p>
            <a:r>
              <a:rPr lang="nl-BE" dirty="0" smtClean="0"/>
              <a:t>Heling</a:t>
            </a:r>
          </a:p>
          <a:p>
            <a:r>
              <a:rPr lang="nl-BE" dirty="0" smtClean="0"/>
              <a:t>Nieuwe perspectieven ontwikkelen</a:t>
            </a:r>
          </a:p>
          <a:p>
            <a:r>
              <a:rPr lang="nl-BE" dirty="0" smtClean="0"/>
              <a:t>Bij jezelf komen</a:t>
            </a:r>
          </a:p>
          <a:p>
            <a:r>
              <a:rPr lang="nl-BE" dirty="0" smtClean="0"/>
              <a:t>Paradox van de vrijheid</a:t>
            </a:r>
          </a:p>
          <a:p>
            <a:r>
              <a:rPr lang="nl-BE" dirty="0" smtClean="0"/>
              <a:t>Experimenteren/speelruimte</a:t>
            </a:r>
          </a:p>
          <a:p>
            <a:r>
              <a:rPr lang="nl-BE" dirty="0"/>
              <a:t>Vrijplaats: grote ‘speelruimte’ verkleint kans op ‘</a:t>
            </a:r>
            <a:r>
              <a:rPr lang="nl-BE" dirty="0" err="1"/>
              <a:t>reactance</a:t>
            </a:r>
            <a:r>
              <a:rPr lang="nl-BE" dirty="0"/>
              <a:t>’</a:t>
            </a:r>
          </a:p>
          <a:p>
            <a:r>
              <a:rPr lang="nl-BE" dirty="0"/>
              <a:t>Vrijplaats: creëren van een pedagogische plek - openen van de wereld – ‘</a:t>
            </a:r>
            <a:r>
              <a:rPr lang="nl-BE" dirty="0" err="1"/>
              <a:t>inter-esse</a:t>
            </a:r>
            <a:r>
              <a:rPr lang="nl-BE" dirty="0"/>
              <a:t>’</a:t>
            </a:r>
          </a:p>
          <a:p>
            <a:r>
              <a:rPr lang="nl-BE" dirty="0"/>
              <a:t>Vrijplaats = onbezette </a:t>
            </a:r>
            <a:r>
              <a:rPr lang="nl-BE" dirty="0" smtClean="0"/>
              <a:t>ruimte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41145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overeenkomst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kader, niet het scenario</a:t>
            </a:r>
          </a:p>
          <a:p>
            <a:r>
              <a:rPr lang="nl-BE" dirty="0" smtClean="0"/>
              <a:t>Onvoorspelbaarheid en het onverwachte = essentiële elementen</a:t>
            </a:r>
          </a:p>
          <a:p>
            <a:r>
              <a:rPr lang="nl-BE" dirty="0" smtClean="0"/>
              <a:t>Doelstellingen? </a:t>
            </a:r>
          </a:p>
          <a:p>
            <a:r>
              <a:rPr lang="nl-BE" dirty="0" smtClean="0"/>
              <a:t>Overeenkomst als “beloven” en creëren van nieuwe openheid. </a:t>
            </a:r>
          </a:p>
          <a:p>
            <a:r>
              <a:rPr lang="nl-BE" dirty="0"/>
              <a:t>Eigen beleving – verbintenis - engagement – verwachting – </a:t>
            </a:r>
            <a:r>
              <a:rPr lang="nl-BE" dirty="0" smtClean="0"/>
              <a:t>hoop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4806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overeenkomst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Alle partijen gelijkwaardig : ruimte voor ieders verhaal</a:t>
            </a:r>
          </a:p>
          <a:p>
            <a:r>
              <a:rPr lang="nl-BE" dirty="0" smtClean="0"/>
              <a:t>Jongere als verantwoordelijke partner, gedragen door anderen</a:t>
            </a:r>
          </a:p>
          <a:p>
            <a:r>
              <a:rPr lang="nl-BE" dirty="0"/>
              <a:t>C</a:t>
            </a:r>
            <a:r>
              <a:rPr lang="nl-BE" dirty="0" smtClean="0"/>
              <a:t>onflictueuze familierelaties : paradox van de afstand</a:t>
            </a:r>
          </a:p>
          <a:p>
            <a:r>
              <a:rPr lang="nl-BE" dirty="0" smtClean="0"/>
              <a:t>Verbindend : gedragenheid en gemeenschappelijkheid creëren (Neuzen in dezelfde richting)</a:t>
            </a:r>
          </a:p>
          <a:p>
            <a:endParaRPr lang="nl-BE" dirty="0" smtClean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914679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1-op-1 begeleiding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Individuele benadering</a:t>
            </a:r>
          </a:p>
          <a:p>
            <a:r>
              <a:rPr lang="nl-BE" dirty="0"/>
              <a:t>Herstelgericht</a:t>
            </a:r>
          </a:p>
          <a:p>
            <a:r>
              <a:rPr lang="nl-BE" dirty="0"/>
              <a:t>Niet-professionele/geschoolde begeleiders</a:t>
            </a:r>
          </a:p>
          <a:p>
            <a:pPr marL="0" indent="0">
              <a:buNone/>
            </a:pPr>
            <a:r>
              <a:rPr lang="nl-BE" dirty="0"/>
              <a:t>- eenmalig, ook voor begeleider</a:t>
            </a:r>
          </a:p>
          <a:p>
            <a:pPr marL="0" indent="0">
              <a:buNone/>
            </a:pPr>
            <a:r>
              <a:rPr lang="nl-BE" dirty="0"/>
              <a:t>- presentie</a:t>
            </a:r>
          </a:p>
          <a:p>
            <a:pPr marL="0" indent="0">
              <a:buNone/>
            </a:pPr>
            <a:r>
              <a:rPr lang="nl-BE" dirty="0"/>
              <a:t>- gelijkwaardige relatie (persoon &lt;-&gt; job)</a:t>
            </a:r>
          </a:p>
          <a:p>
            <a:pPr marL="0" indent="0">
              <a:buNone/>
            </a:pPr>
            <a:r>
              <a:rPr lang="nl-BE" dirty="0"/>
              <a:t>- strategie van de ontwapening</a:t>
            </a:r>
          </a:p>
          <a:p>
            <a:r>
              <a:rPr lang="nl-BE" dirty="0"/>
              <a:t>Gesteund door pedagogisch team dat projecten </a:t>
            </a:r>
            <a:r>
              <a:rPr lang="nl-BE" dirty="0" smtClean="0"/>
              <a:t>omkadert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6989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Ontmoetingen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Constructief en onbekend</a:t>
            </a:r>
          </a:p>
          <a:p>
            <a:r>
              <a:rPr lang="nl-BE" dirty="0"/>
              <a:t>Rechtstreekse feedback</a:t>
            </a:r>
          </a:p>
          <a:p>
            <a:r>
              <a:rPr lang="nl-BE" dirty="0" err="1"/>
              <a:t>Ont-moeting</a:t>
            </a:r>
            <a:r>
              <a:rPr lang="nl-BE" dirty="0"/>
              <a:t>: ruimte voor authenticiteit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139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Positief verhaal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Een nieuw en ander verhaal naast het andere</a:t>
            </a:r>
          </a:p>
          <a:p>
            <a:r>
              <a:rPr lang="nl-BE" dirty="0"/>
              <a:t>Krachten die aanwezig zijn </a:t>
            </a:r>
            <a:r>
              <a:rPr lang="nl-BE" dirty="0" smtClean="0"/>
              <a:t>versterken</a:t>
            </a:r>
          </a:p>
          <a:p>
            <a:r>
              <a:rPr lang="nl-BE" dirty="0" smtClean="0"/>
              <a:t>De held in je eigen verhaal</a:t>
            </a:r>
            <a:endParaRPr lang="nl-BE" dirty="0"/>
          </a:p>
          <a:p>
            <a:r>
              <a:rPr lang="nl-BE" dirty="0"/>
              <a:t>Positieve ervaringen verhogen </a:t>
            </a:r>
            <a:r>
              <a:rPr lang="nl-BE" dirty="0" smtClean="0"/>
              <a:t>veerkracht</a:t>
            </a:r>
          </a:p>
          <a:p>
            <a:r>
              <a:rPr lang="nl-BE" dirty="0" err="1" smtClean="0"/>
              <a:t>Resilience</a:t>
            </a:r>
            <a:r>
              <a:rPr lang="nl-BE" dirty="0" smtClean="0"/>
              <a:t> (</a:t>
            </a:r>
            <a:r>
              <a:rPr lang="nl-BE" dirty="0" err="1" smtClean="0"/>
              <a:t>Cyrulnik</a:t>
            </a:r>
            <a:r>
              <a:rPr lang="nl-BE" dirty="0" smtClean="0"/>
              <a:t>): trauma hoeft ons niet te verlammen – focussen op moeilijkheden die al zijn overwonnen</a:t>
            </a:r>
          </a:p>
          <a:p>
            <a:r>
              <a:rPr lang="nl-BE" dirty="0" smtClean="0"/>
              <a:t>Gevierd met aankomstfeest: positief verhaal in de verf gezet – </a:t>
            </a:r>
            <a:r>
              <a:rPr lang="nl-BE" dirty="0" err="1" smtClean="0"/>
              <a:t>wall</a:t>
            </a:r>
            <a:r>
              <a:rPr lang="nl-BE" dirty="0" smtClean="0"/>
              <a:t> of </a:t>
            </a:r>
            <a:r>
              <a:rPr lang="nl-BE" dirty="0" err="1" smtClean="0"/>
              <a:t>fame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4477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Inleiding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Oikotenmethode</a:t>
            </a:r>
            <a:r>
              <a:rPr lang="nl-BE" dirty="0" smtClean="0"/>
              <a:t> &gt; Alba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4470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Doelgroep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Jongeren in moeilijkheden</a:t>
            </a:r>
          </a:p>
          <a:p>
            <a:r>
              <a:rPr lang="nl-BE" dirty="0" smtClean="0"/>
              <a:t>16-18 jaar</a:t>
            </a:r>
          </a:p>
          <a:p>
            <a:r>
              <a:rPr lang="nl-BE" dirty="0" smtClean="0"/>
              <a:t>JRB of OCJ</a:t>
            </a:r>
          </a:p>
          <a:p>
            <a:r>
              <a:rPr lang="nl-BE" dirty="0" smtClean="0"/>
              <a:t>Perspectief arm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797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/>
              <a:t>Vicieuze cirkel doorbreken, hoop brengen en nieuwe perspectieven </a:t>
            </a:r>
            <a:r>
              <a:rPr lang="nl-BE" dirty="0" smtClean="0"/>
              <a:t>openen</a:t>
            </a:r>
            <a:endParaRPr lang="nl-BE" dirty="0"/>
          </a:p>
          <a:p>
            <a:pPr lvl="0"/>
            <a:r>
              <a:rPr lang="nl-BE" dirty="0"/>
              <a:t>Weerbaarheid verhogen, probleemoplossend vermogen en een positief zelfbeeld </a:t>
            </a:r>
            <a:r>
              <a:rPr lang="nl-BE" dirty="0" smtClean="0"/>
              <a:t>versterken</a:t>
            </a:r>
            <a:endParaRPr lang="nl-BE" dirty="0"/>
          </a:p>
          <a:p>
            <a:pPr lvl="0"/>
            <a:r>
              <a:rPr lang="nl-BE" dirty="0"/>
              <a:t>De verbindingen herstellen van de jongere met zichzelf, zijn omgeving en de maatschappij om zo zijn kansen op integratie te </a:t>
            </a:r>
            <a:r>
              <a:rPr lang="nl-BE" dirty="0" smtClean="0"/>
              <a:t>verhogen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0655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basisprincipes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BE" dirty="0" err="1"/>
              <a:t>Empowerende</a:t>
            </a:r>
            <a:r>
              <a:rPr lang="nl-BE" dirty="0"/>
              <a:t>, krachtgerichte  benadering</a:t>
            </a:r>
            <a:r>
              <a:rPr lang="en-US" dirty="0"/>
              <a:t> </a:t>
            </a:r>
            <a:r>
              <a:rPr lang="nl-BE" dirty="0"/>
              <a:t> met een nadruk op zelfverantwoordelijkheid </a:t>
            </a:r>
            <a:r>
              <a:rPr lang="nl-BE" dirty="0" smtClean="0"/>
              <a:t>en zorg </a:t>
            </a:r>
            <a:r>
              <a:rPr lang="nl-BE" dirty="0" smtClean="0"/>
              <a:t>en </a:t>
            </a:r>
            <a:r>
              <a:rPr lang="nl-BE" dirty="0"/>
              <a:t>de mogelijkheid hun toekomst in eigen handen te nemen, zonder de individuele kwetsbaarheden uit het oog te </a:t>
            </a:r>
            <a:r>
              <a:rPr lang="nl-BE" dirty="0" smtClean="0"/>
              <a:t>verliezen</a:t>
            </a:r>
            <a:endParaRPr lang="nl-BE" dirty="0"/>
          </a:p>
          <a:p>
            <a:pPr lvl="0"/>
            <a:r>
              <a:rPr lang="nl-BE" dirty="0" smtClean="0"/>
              <a:t>Herstelgerichte</a:t>
            </a:r>
            <a:r>
              <a:rPr lang="en-US" dirty="0"/>
              <a:t> </a:t>
            </a:r>
            <a:r>
              <a:rPr lang="nl-BE" dirty="0"/>
              <a:t> benadering : zowel in het werken aan verbinding  als in het omgaan met wat gebeurt tijdens de tocht, regels en </a:t>
            </a:r>
            <a:r>
              <a:rPr lang="nl-BE" dirty="0" smtClean="0"/>
              <a:t>afspraken</a:t>
            </a:r>
            <a:endParaRPr lang="nl-BE" dirty="0"/>
          </a:p>
          <a:p>
            <a:pPr lvl="0"/>
            <a:r>
              <a:rPr lang="nl-BE" dirty="0" smtClean="0"/>
              <a:t>Participatief   </a:t>
            </a:r>
            <a:r>
              <a:rPr lang="nl-BE" dirty="0"/>
              <a:t>(met respect voor het eigen verhaal van alle betrokkenen)</a:t>
            </a:r>
          </a:p>
          <a:p>
            <a:pPr lvl="0"/>
            <a:r>
              <a:rPr lang="nl-BE" dirty="0" smtClean="0"/>
              <a:t>Met </a:t>
            </a:r>
            <a:r>
              <a:rPr lang="nl-BE" dirty="0"/>
              <a:t>geloof in de kracht </a:t>
            </a:r>
            <a:r>
              <a:rPr lang="nl-BE" dirty="0" smtClean="0"/>
              <a:t>en het effect van</a:t>
            </a:r>
            <a:r>
              <a:rPr lang="en-US" dirty="0"/>
              <a:t> </a:t>
            </a:r>
            <a:r>
              <a:rPr lang="nl-BE" dirty="0" smtClean="0"/>
              <a:t>authentieke </a:t>
            </a:r>
            <a:r>
              <a:rPr lang="nl-BE" dirty="0"/>
              <a:t>relaties en </a:t>
            </a:r>
            <a:r>
              <a:rPr lang="nl-BE" dirty="0" smtClean="0"/>
              <a:t>ontmoetingen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3268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Ontheming</a:t>
            </a:r>
            <a:br>
              <a:rPr lang="nl-BE" dirty="0" smtClean="0"/>
            </a:br>
            <a:r>
              <a:rPr lang="nl-BE" dirty="0" err="1" smtClean="0"/>
              <a:t>Uprooting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Séjours</a:t>
            </a:r>
            <a:r>
              <a:rPr lang="nl-BE" dirty="0" smtClean="0"/>
              <a:t> de </a:t>
            </a:r>
            <a:r>
              <a:rPr lang="nl-BE" dirty="0" err="1" smtClean="0"/>
              <a:t>rupture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Ontheemding - ontheming</a:t>
            </a:r>
          </a:p>
          <a:p>
            <a:r>
              <a:rPr lang="nl-BE" dirty="0" smtClean="0"/>
              <a:t>Langdurig weg zijn in een volledig andere context</a:t>
            </a:r>
          </a:p>
          <a:p>
            <a:r>
              <a:rPr lang="nl-BE" dirty="0" smtClean="0"/>
              <a:t>In de hoop op een positieve verandering</a:t>
            </a:r>
          </a:p>
          <a:p>
            <a:r>
              <a:rPr lang="nl-BE" dirty="0" err="1" smtClean="0"/>
              <a:t>Uprooting</a:t>
            </a:r>
            <a:r>
              <a:rPr lang="nl-BE" dirty="0" smtClean="0"/>
              <a:t> = het weggaan uit zijn vertrouwde omgeving</a:t>
            </a:r>
          </a:p>
          <a:p>
            <a:r>
              <a:rPr lang="nl-BE" dirty="0" smtClean="0"/>
              <a:t>Andere omgeving</a:t>
            </a:r>
          </a:p>
          <a:p>
            <a:r>
              <a:rPr lang="nl-BE" dirty="0" smtClean="0"/>
              <a:t>Andere rol :  i.c. pelgrim</a:t>
            </a:r>
          </a:p>
          <a:p>
            <a:r>
              <a:rPr lang="nl-BE" dirty="0" smtClean="0"/>
              <a:t>Andere aspecten van zichzelf leren kennen</a:t>
            </a:r>
          </a:p>
          <a:p>
            <a:r>
              <a:rPr lang="nl-BE" dirty="0" smtClean="0"/>
              <a:t>Daagt uit om andere strategieën en </a:t>
            </a:r>
            <a:r>
              <a:rPr lang="nl-BE" dirty="0" err="1" smtClean="0"/>
              <a:t>copingsmechanismen</a:t>
            </a:r>
            <a:r>
              <a:rPr lang="nl-BE" dirty="0" smtClean="0"/>
              <a:t> te ontwikkelen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078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Werkzame factoren van ontheming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Vrijwilligheid</a:t>
            </a:r>
          </a:p>
          <a:p>
            <a:r>
              <a:rPr lang="nl-BE" dirty="0"/>
              <a:t>Eenvoud van het basiskader</a:t>
            </a:r>
          </a:p>
          <a:p>
            <a:r>
              <a:rPr lang="nl-BE" dirty="0"/>
              <a:t>Stappen</a:t>
            </a:r>
          </a:p>
          <a:p>
            <a:r>
              <a:rPr lang="nl-BE" dirty="0"/>
              <a:t>Natuur</a:t>
            </a:r>
          </a:p>
          <a:p>
            <a:r>
              <a:rPr lang="nl-BE" dirty="0"/>
              <a:t>Uitdaging</a:t>
            </a:r>
          </a:p>
          <a:p>
            <a:r>
              <a:rPr lang="nl-BE" dirty="0"/>
              <a:t>Tijd &amp; ruimte / vrijplaats</a:t>
            </a:r>
          </a:p>
          <a:p>
            <a:r>
              <a:rPr lang="nl-BE" dirty="0"/>
              <a:t>Overeenkomst (~contract)</a:t>
            </a:r>
          </a:p>
          <a:p>
            <a:r>
              <a:rPr lang="nl-BE" dirty="0"/>
              <a:t>Ontmoetingen</a:t>
            </a:r>
          </a:p>
          <a:p>
            <a:r>
              <a:rPr lang="nl-BE" dirty="0"/>
              <a:t>1-op-1 begeleiding</a:t>
            </a:r>
          </a:p>
          <a:p>
            <a:r>
              <a:rPr lang="nl-BE" dirty="0"/>
              <a:t>Positief </a:t>
            </a:r>
            <a:r>
              <a:rPr lang="nl-BE" dirty="0" smtClean="0"/>
              <a:t>verhaal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32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Vrijwilligheid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Motivatiebrief (als signaal van eigen keuze)</a:t>
            </a:r>
          </a:p>
          <a:p>
            <a:r>
              <a:rPr lang="nl-BE" dirty="0" smtClean="0"/>
              <a:t>Startpunt voor </a:t>
            </a:r>
            <a:r>
              <a:rPr lang="nl-BE" dirty="0" smtClean="0"/>
              <a:t>krachtgerichte </a:t>
            </a:r>
            <a:r>
              <a:rPr lang="nl-BE" dirty="0" smtClean="0"/>
              <a:t>benadering</a:t>
            </a:r>
          </a:p>
          <a:p>
            <a:r>
              <a:rPr lang="nl-BE" dirty="0" smtClean="0"/>
              <a:t>Aanmoediging om de toekomst in eigen handen te nemen</a:t>
            </a:r>
          </a:p>
          <a:p>
            <a:r>
              <a:rPr lang="nl-BE" dirty="0" smtClean="0"/>
              <a:t>Aantrekkelijke verandering in perspectief/externe druk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0287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Eenvoud van het basiskader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4 basisregels: geen smartphone – elke meter te voet – respect voor elkaar en voor de </a:t>
            </a:r>
            <a:r>
              <a:rPr lang="nl-BE" dirty="0" smtClean="0"/>
              <a:t>wet</a:t>
            </a:r>
          </a:p>
          <a:p>
            <a:r>
              <a:rPr lang="nl-BE" dirty="0" smtClean="0"/>
              <a:t>3 maanden stappen</a:t>
            </a:r>
          </a:p>
          <a:p>
            <a:r>
              <a:rPr lang="nl-BE" dirty="0" smtClean="0"/>
              <a:t>Vreemde omgeving</a:t>
            </a:r>
          </a:p>
          <a:p>
            <a:r>
              <a:rPr lang="nl-BE" dirty="0" smtClean="0"/>
              <a:t>Op eigen kracht</a:t>
            </a:r>
          </a:p>
          <a:p>
            <a:r>
              <a:rPr lang="nl-BE" dirty="0" smtClean="0"/>
              <a:t>Beperkt budget</a:t>
            </a:r>
          </a:p>
          <a:p>
            <a:r>
              <a:rPr lang="nl-BE" dirty="0" smtClean="0"/>
              <a:t>Symbolisch krachtige bestemming</a:t>
            </a:r>
          </a:p>
          <a:p>
            <a:r>
              <a:rPr lang="nl-BE" dirty="0"/>
              <a:t>In het hier en nu – weinig afleiding: gedachten en emoties worden meer zichtbaar en </a:t>
            </a:r>
            <a:r>
              <a:rPr lang="nl-BE" dirty="0" smtClean="0"/>
              <a:t>toegankelijk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937358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93</TotalTime>
  <Words>518</Words>
  <Application>Microsoft Office PowerPoint</Application>
  <PresentationFormat>Breedbeeld</PresentationFormat>
  <Paragraphs>108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Atlas</vt:lpstr>
      <vt:lpstr>Ontheming: wat werkt en wat helpt?</vt:lpstr>
      <vt:lpstr>Inleiding</vt:lpstr>
      <vt:lpstr>Doelgroep</vt:lpstr>
      <vt:lpstr>Doelstellingen</vt:lpstr>
      <vt:lpstr>basisprincipes</vt:lpstr>
      <vt:lpstr>Ontheming Uprooting Séjours de rupture</vt:lpstr>
      <vt:lpstr>Werkzame factoren van ontheming</vt:lpstr>
      <vt:lpstr>Vrijwilligheid</vt:lpstr>
      <vt:lpstr>Eenvoud van het basiskader</vt:lpstr>
      <vt:lpstr>Stappen</vt:lpstr>
      <vt:lpstr>Natuur</vt:lpstr>
      <vt:lpstr>Uitdaging</vt:lpstr>
      <vt:lpstr>Tijd en ruimte / vrijplaats</vt:lpstr>
      <vt:lpstr>De overeenkomst</vt:lpstr>
      <vt:lpstr>De overeenkomst</vt:lpstr>
      <vt:lpstr>1-op-1 begeleiding</vt:lpstr>
      <vt:lpstr>Ontmoetingen</vt:lpstr>
      <vt:lpstr>Positief verhaal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Ontheming: wat werkt en wat helpt?</dc:title>
  <dc:creator>Stef Smits</dc:creator>
  <cp:lastModifiedBy>Stef Smits</cp:lastModifiedBy>
  <cp:revision>14</cp:revision>
  <dcterms:created xsi:type="dcterms:W3CDTF">2018-09-25T13:31:49Z</dcterms:created>
  <dcterms:modified xsi:type="dcterms:W3CDTF">2018-10-08T09:40:09Z</dcterms:modified>
</cp:coreProperties>
</file>